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윤고딕" panose="020B0503000000000000" pitchFamily="34" charset="-127"/>
      <p:regular r:id="rId8"/>
    </p:embeddedFont>
    <p:embeddedFont>
      <p:font typeface="윤고딕 Light" panose="020B0503000000000000" pitchFamily="34" charset="-127"/>
      <p:regular r:id="rId9"/>
    </p:embeddedFont>
    <p:embeddedFont>
      <p:font typeface="윤고딕 Medium" panose="020B0603000000000000" pitchFamily="34" charset="-127"/>
      <p:regular r:id="rId10"/>
    </p:embeddedFont>
    <p:embeddedFont>
      <p:font typeface="윤고딕 Semi-Bold" panose="020B0603000000000000" pitchFamily="34" charset="-127"/>
      <p:regular r:id="rId11"/>
    </p:embeddedFont>
    <p:embeddedFont>
      <p:font typeface="TDTD한강고딕" panose="02000503000000000000" pitchFamily="2" charset="-127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4" autoAdjust="0"/>
    <p:restoredTop sz="94626" autoAdjust="0"/>
  </p:normalViewPr>
  <p:slideViewPr>
    <p:cSldViewPr>
      <p:cViewPr varScale="1">
        <p:scale>
          <a:sx n="64" d="100"/>
          <a:sy n="64" d="100"/>
        </p:scale>
        <p:origin x="184" y="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D89CC-3AD8-8B4B-A54D-09213B729060}" type="datetimeFigureOut">
              <a:rPr kumimoji="1" lang="ko-Kore-KR" altLang="en-US" smtClean="0"/>
              <a:t>2025. 9. 6.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64B-51ED-284A-B62C-D3307B0C8C3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335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64B-51ED-284A-B62C-D3307B0C8C3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884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64B-51ED-284A-B62C-D3307B0C8C3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228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24304" y="2541737"/>
            <a:ext cx="67359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4501780"/>
            <a:ext cx="14537608" cy="41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대학생을 위한 발표용 프레젠테이션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38983" y="2541737"/>
            <a:ext cx="2370706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0221" y="7760783"/>
            <a:ext cx="3912583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라라나 대학교 경영경제학과 A팀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0221" y="8213417"/>
            <a:ext cx="3912583" cy="30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이수진 | 전해원 | 김춘희 | 테디유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1929" y="2022124"/>
            <a:ext cx="55912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38879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00609" y="3730094"/>
            <a:ext cx="5171432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설문조사 결과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성과 및 결론도출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향후 개선방향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4307" y="3730094"/>
            <a:ext cx="4722758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개요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팀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구성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및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역할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진행과정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시장조사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38879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05180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099" y="1694012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4632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  <p:sp>
        <p:nvSpPr>
          <p:cNvPr id="9" name="AutoShape 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406158" y="3831632"/>
            <a:ext cx="7653949" cy="82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프로젝트 주제를 적어주세요.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20040" y="3960154"/>
            <a:ext cx="3417703" cy="899973"/>
            <a:chOff x="0" y="0"/>
            <a:chExt cx="900136" cy="2370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20040" y="3756951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선정 주제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11099" y="5425281"/>
            <a:ext cx="3417703" cy="899973"/>
            <a:chOff x="0" y="0"/>
            <a:chExt cx="900136" cy="2370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411099" y="5222078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연구 기간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411099" y="6887230"/>
            <a:ext cx="3417703" cy="899973"/>
            <a:chOff x="0" y="0"/>
            <a:chExt cx="900136" cy="2370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411099" y="6684026"/>
            <a:ext cx="3426644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06158" y="5296759"/>
            <a:ext cx="7653949" cy="82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프로젝트 연구기간을 적어주세요.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06158" y="6758707"/>
            <a:ext cx="7653949" cy="82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프로젝트 목표를 적어주세요.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05144" y="3763308"/>
            <a:ext cx="3417703" cy="4962525"/>
            <a:chOff x="0" y="0"/>
            <a:chExt cx="900136" cy="13070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84772" y="3763308"/>
            <a:ext cx="3417703" cy="4962525"/>
            <a:chOff x="0" y="0"/>
            <a:chExt cx="900136" cy="13070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64400" y="3763308"/>
            <a:ext cx="3417703" cy="4962525"/>
            <a:chOff x="0" y="0"/>
            <a:chExt cx="900136" cy="13070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2" name="Freeform 22"/>
          <p:cNvSpPr/>
          <p:nvPr/>
        </p:nvSpPr>
        <p:spPr>
          <a:xfrm>
            <a:off x="5937237" y="4052542"/>
            <a:ext cx="2753518" cy="2168217"/>
          </a:xfrm>
          <a:custGeom>
            <a:avLst/>
            <a:gdLst/>
            <a:ahLst/>
            <a:cxnLst/>
            <a:rect l="l" t="t" r="r" b="b"/>
            <a:pathLst>
              <a:path w="1032212" h="812800">
                <a:moveTo>
                  <a:pt x="0" y="0"/>
                </a:moveTo>
                <a:lnTo>
                  <a:pt x="1032212" y="0"/>
                </a:lnTo>
                <a:lnTo>
                  <a:pt x="1032212" y="812800"/>
                </a:lnTo>
                <a:lnTo>
                  <a:pt x="0" y="812800"/>
                </a:lnTo>
                <a:close/>
              </a:path>
            </a:pathLst>
          </a:custGeom>
          <a:blipFill>
            <a:blip r:embed="rId5"/>
            <a:stretch>
              <a:fillRect l="-8117" t="-18797" r="-8158" b="-102835"/>
            </a:stretch>
          </a:blipFill>
        </p:spPr>
        <p:txBody>
          <a:bodyPr/>
          <a:lstStyle/>
          <a:p>
            <a:endParaRPr lang="ko-Kore-KR" alt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9516865" y="4052542"/>
            <a:ext cx="2753518" cy="2168217"/>
            <a:chOff x="0" y="0"/>
            <a:chExt cx="1032212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32212" cy="812800"/>
            </a:xfrm>
            <a:custGeom>
              <a:avLst/>
              <a:gdLst/>
              <a:ahLst/>
              <a:cxnLst/>
              <a:rect l="l" t="t" r="r" b="b"/>
              <a:pathLst>
                <a:path w="1032212" h="812800">
                  <a:moveTo>
                    <a:pt x="0" y="0"/>
                  </a:moveTo>
                  <a:lnTo>
                    <a:pt x="1032212" y="0"/>
                  </a:lnTo>
                  <a:lnTo>
                    <a:pt x="103221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383" t="-3876" r="-4998" b="-98900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096493" y="4052542"/>
            <a:ext cx="2753518" cy="2168217"/>
            <a:chOff x="0" y="0"/>
            <a:chExt cx="103221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32212" cy="812800"/>
            </a:xfrm>
            <a:custGeom>
              <a:avLst/>
              <a:gdLst/>
              <a:ahLst/>
              <a:cxnLst/>
              <a:rect l="l" t="t" r="r" b="b"/>
              <a:pathLst>
                <a:path w="1032212" h="812800">
                  <a:moveTo>
                    <a:pt x="0" y="0"/>
                  </a:moveTo>
                  <a:lnTo>
                    <a:pt x="1032212" y="0"/>
                  </a:lnTo>
                  <a:lnTo>
                    <a:pt x="103221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29279" t="-118535" r="-85945" b="-428444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11099" y="1694012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</a:t>
            </a:r>
            <a:r>
              <a:rPr 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7399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구성</a:t>
            </a:r>
            <a:r>
              <a:rPr 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7399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7399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7399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역할</a:t>
            </a:r>
            <a:endParaRPr lang="en-US" sz="7399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008608" y="2333432"/>
            <a:ext cx="52483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TEAM MEMBER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87218" y="6335745"/>
            <a:ext cx="2690755" cy="59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 u="none" strike="noStrike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리더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68618" y="6335745"/>
            <a:ext cx="2690755" cy="59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기획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48246" y="6335745"/>
            <a:ext cx="2690755" cy="59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시장 조사 및 발표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27874" y="6335745"/>
            <a:ext cx="2690755" cy="59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설문조사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968618" y="7741926"/>
            <a:ext cx="2690755" cy="56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역할을 적어주세요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48246" y="7741926"/>
            <a:ext cx="2690755" cy="56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역할을 적어주세요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27874" y="7741926"/>
            <a:ext cx="2690755" cy="56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역할을 적어주세요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023744" y="3763308"/>
            <a:ext cx="3417703" cy="4962525"/>
            <a:chOff x="0" y="0"/>
            <a:chExt cx="900136" cy="13070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42E673A-C48D-E71D-2A4F-CFC338682A40}"/>
              </a:ext>
            </a:extLst>
          </p:cNvPr>
          <p:cNvGrpSpPr/>
          <p:nvPr/>
        </p:nvGrpSpPr>
        <p:grpSpPr>
          <a:xfrm>
            <a:off x="2387218" y="6600865"/>
            <a:ext cx="2690755" cy="1706061"/>
            <a:chOff x="2387218" y="6600865"/>
            <a:chExt cx="2690755" cy="1706061"/>
          </a:xfrm>
        </p:grpSpPr>
        <p:sp>
          <p:nvSpPr>
            <p:cNvPr id="34" name="TextBox 34"/>
            <p:cNvSpPr txBox="1"/>
            <p:nvPr/>
          </p:nvSpPr>
          <p:spPr>
            <a:xfrm>
              <a:off x="2387218" y="7741926"/>
              <a:ext cx="2690755" cy="56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역할을</a:t>
              </a:r>
              <a:r>
                <a:rPr lang="en-US" sz="22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적어주세요</a:t>
              </a:r>
              <a:endPara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387218" y="6600865"/>
              <a:ext cx="2690755" cy="9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64"/>
                </a:lnSpc>
              </a:pPr>
              <a:r>
                <a:rPr lang="en-US" sz="3800" dirty="0" err="1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이수진</a:t>
              </a:r>
              <a:endParaRPr lang="en-US" sz="38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968618" y="6600865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김춘희</a:t>
            </a:r>
            <a:endParaRPr lang="en-US" sz="38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548246" y="6600865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전해원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127874" y="6600865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테디유</a:t>
            </a:r>
          </a:p>
        </p:txBody>
      </p:sp>
      <p:pic>
        <p:nvPicPr>
          <p:cNvPr id="21" name="그림 20" descr="인간의 얼굴, 사람, 의류, 눈썹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94945B-B0E8-1858-645F-A618219DD9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00" y="4023659"/>
            <a:ext cx="28067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8" name="Freeform 8"/>
          <p:cNvSpPr/>
          <p:nvPr/>
        </p:nvSpPr>
        <p:spPr>
          <a:xfrm rot="5400000">
            <a:off x="5313809" y="5281590"/>
            <a:ext cx="418974" cy="294474"/>
          </a:xfrm>
          <a:custGeom>
            <a:avLst/>
            <a:gdLst/>
            <a:ahLst/>
            <a:cxnLst/>
            <a:rect l="l" t="t" r="r" b="b"/>
            <a:pathLst>
              <a:path w="812800" h="571273">
                <a:moveTo>
                  <a:pt x="406400" y="0"/>
                </a:moveTo>
                <a:lnTo>
                  <a:pt x="812800" y="571273"/>
                </a:lnTo>
                <a:lnTo>
                  <a:pt x="0" y="571273"/>
                </a:lnTo>
                <a:lnTo>
                  <a:pt x="406400" y="0"/>
                </a:lnTo>
                <a:close/>
              </a:path>
            </a:pathLst>
          </a:custGeom>
          <a:solidFill>
            <a:srgbClr val="7F90D4"/>
          </a:solid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TextBox 9"/>
          <p:cNvSpPr txBox="1"/>
          <p:nvPr/>
        </p:nvSpPr>
        <p:spPr>
          <a:xfrm rot="5400000">
            <a:off x="5331250" y="5350647"/>
            <a:ext cx="288045" cy="1563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endParaRPr/>
          </a:p>
        </p:txBody>
      </p:sp>
      <p:sp>
        <p:nvSpPr>
          <p:cNvPr id="11" name="Freeform 11"/>
          <p:cNvSpPr/>
          <p:nvPr/>
        </p:nvSpPr>
        <p:spPr>
          <a:xfrm rot="5400000">
            <a:off x="8921976" y="5281590"/>
            <a:ext cx="418974" cy="294474"/>
          </a:xfrm>
          <a:custGeom>
            <a:avLst/>
            <a:gdLst/>
            <a:ahLst/>
            <a:cxnLst/>
            <a:rect l="l" t="t" r="r" b="b"/>
            <a:pathLst>
              <a:path w="812800" h="571273">
                <a:moveTo>
                  <a:pt x="406400" y="0"/>
                </a:moveTo>
                <a:lnTo>
                  <a:pt x="812800" y="571273"/>
                </a:lnTo>
                <a:lnTo>
                  <a:pt x="0" y="571273"/>
                </a:lnTo>
                <a:lnTo>
                  <a:pt x="406400" y="0"/>
                </a:lnTo>
                <a:close/>
              </a:path>
            </a:pathLst>
          </a:custGeom>
          <a:solidFill>
            <a:srgbClr val="7F90D4"/>
          </a:solidFill>
        </p:spPr>
        <p:txBody>
          <a:bodyPr/>
          <a:lstStyle/>
          <a:p>
            <a:endParaRPr lang="ko-Kore-KR" altLang="en-US"/>
          </a:p>
        </p:txBody>
      </p:sp>
      <p:sp>
        <p:nvSpPr>
          <p:cNvPr id="12" name="TextBox 12"/>
          <p:cNvSpPr txBox="1"/>
          <p:nvPr/>
        </p:nvSpPr>
        <p:spPr>
          <a:xfrm rot="5400000">
            <a:off x="8939417" y="5350647"/>
            <a:ext cx="288045" cy="1563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endParaRPr/>
          </a:p>
        </p:txBody>
      </p:sp>
      <p:sp>
        <p:nvSpPr>
          <p:cNvPr id="14" name="Freeform 14"/>
          <p:cNvSpPr/>
          <p:nvPr/>
        </p:nvSpPr>
        <p:spPr>
          <a:xfrm rot="5400000">
            <a:off x="12583792" y="5281590"/>
            <a:ext cx="418974" cy="294474"/>
          </a:xfrm>
          <a:custGeom>
            <a:avLst/>
            <a:gdLst/>
            <a:ahLst/>
            <a:cxnLst/>
            <a:rect l="l" t="t" r="r" b="b"/>
            <a:pathLst>
              <a:path w="812800" h="571273">
                <a:moveTo>
                  <a:pt x="406400" y="0"/>
                </a:moveTo>
                <a:lnTo>
                  <a:pt x="812800" y="571273"/>
                </a:lnTo>
                <a:lnTo>
                  <a:pt x="0" y="571273"/>
                </a:lnTo>
                <a:lnTo>
                  <a:pt x="406400" y="0"/>
                </a:lnTo>
                <a:close/>
              </a:path>
            </a:pathLst>
          </a:custGeom>
          <a:solidFill>
            <a:srgbClr val="7F90D4"/>
          </a:solidFill>
        </p:spPr>
        <p:txBody>
          <a:bodyPr/>
          <a:lstStyle/>
          <a:p>
            <a:endParaRPr lang="ko-Kore-KR" altLang="en-US"/>
          </a:p>
        </p:txBody>
      </p:sp>
      <p:sp>
        <p:nvSpPr>
          <p:cNvPr id="15" name="TextBox 15"/>
          <p:cNvSpPr txBox="1"/>
          <p:nvPr/>
        </p:nvSpPr>
        <p:spPr>
          <a:xfrm rot="5400000">
            <a:off x="12601233" y="5350647"/>
            <a:ext cx="288045" cy="1563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1099" y="1694012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61158" y="2333432"/>
            <a:ext cx="52483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218" y="7209498"/>
            <a:ext cx="2690755" cy="71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진행기간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진행사항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요약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968618" y="7209498"/>
            <a:ext cx="2690755" cy="71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진행기간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2816"/>
              </a:lnSpc>
            </a:pP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진행사항</a:t>
            </a:r>
            <a:r>
              <a:rPr 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요약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548246" y="7209498"/>
            <a:ext cx="2690755" cy="71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진행기간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진행사항 요약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27874" y="7209498"/>
            <a:ext cx="2690755" cy="71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진행기간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진행사항 요약</a:t>
            </a:r>
          </a:p>
        </p:txBody>
      </p:sp>
      <p:sp>
        <p:nvSpPr>
          <p:cNvPr id="24" name="Freeform 24"/>
          <p:cNvSpPr/>
          <p:nvPr/>
        </p:nvSpPr>
        <p:spPr>
          <a:xfrm>
            <a:off x="2189691" y="3924381"/>
            <a:ext cx="3008893" cy="300889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0EAEB"/>
          </a:solidFill>
        </p:spPr>
        <p:txBody>
          <a:bodyPr/>
          <a:lstStyle/>
          <a:p>
            <a:endParaRPr lang="ko-Kore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2471775" y="4065423"/>
            <a:ext cx="2444726" cy="25857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2361269" y="5171685"/>
            <a:ext cx="2665738" cy="104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  <a:r>
              <a:rPr lang="en-US" sz="35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설정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536503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 dirty="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sp>
        <p:nvSpPr>
          <p:cNvPr id="29" name="Freeform 29"/>
          <p:cNvSpPr/>
          <p:nvPr/>
        </p:nvSpPr>
        <p:spPr>
          <a:xfrm>
            <a:off x="5822933" y="3924381"/>
            <a:ext cx="3008893" cy="300889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0EAEB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30" name="TextBox 30"/>
          <p:cNvSpPr txBox="1"/>
          <p:nvPr/>
        </p:nvSpPr>
        <p:spPr>
          <a:xfrm>
            <a:off x="6105017" y="4065423"/>
            <a:ext cx="2444726" cy="25857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5994510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시장조사</a:t>
            </a:r>
            <a:endParaRPr lang="en-US" sz="35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169744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sp>
        <p:nvSpPr>
          <p:cNvPr id="34" name="Freeform 34"/>
          <p:cNvSpPr/>
          <p:nvPr/>
        </p:nvSpPr>
        <p:spPr>
          <a:xfrm>
            <a:off x="9456174" y="3924381"/>
            <a:ext cx="3008893" cy="300889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0EAEB"/>
          </a:solidFill>
        </p:spPr>
        <p:txBody>
          <a:bodyPr/>
          <a:lstStyle/>
          <a:p>
            <a:endParaRPr lang="ko-Kore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9738258" y="4065423"/>
            <a:ext cx="2444726" cy="25857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endParaRPr/>
          </a:p>
        </p:txBody>
      </p:sp>
      <p:sp>
        <p:nvSpPr>
          <p:cNvPr id="36" name="TextBox 36"/>
          <p:cNvSpPr txBox="1"/>
          <p:nvPr/>
        </p:nvSpPr>
        <p:spPr>
          <a:xfrm>
            <a:off x="9627752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설문조사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02986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sp>
        <p:nvSpPr>
          <p:cNvPr id="39" name="Freeform 39"/>
          <p:cNvSpPr/>
          <p:nvPr/>
        </p:nvSpPr>
        <p:spPr>
          <a:xfrm>
            <a:off x="13089416" y="3924381"/>
            <a:ext cx="3008893" cy="300889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0EAEB"/>
          </a:solidFill>
        </p:spPr>
        <p:txBody>
          <a:bodyPr/>
          <a:lstStyle/>
          <a:p>
            <a:endParaRPr lang="ko-Kore-KR" altLang="en-US"/>
          </a:p>
        </p:txBody>
      </p:sp>
      <p:sp>
        <p:nvSpPr>
          <p:cNvPr id="40" name="TextBox 40"/>
          <p:cNvSpPr txBox="1"/>
          <p:nvPr/>
        </p:nvSpPr>
        <p:spPr>
          <a:xfrm>
            <a:off x="13371500" y="4065423"/>
            <a:ext cx="2444726" cy="25857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endParaRPr/>
          </a:p>
        </p:txBody>
      </p:sp>
      <p:sp>
        <p:nvSpPr>
          <p:cNvPr id="41" name="TextBox 41"/>
          <p:cNvSpPr txBox="1"/>
          <p:nvPr/>
        </p:nvSpPr>
        <p:spPr>
          <a:xfrm>
            <a:off x="13260993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결론도출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25380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130</Words>
  <Application>Microsoft Macintosh PowerPoint</Application>
  <PresentationFormat>사용자 지정</PresentationFormat>
  <Paragraphs>70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윤고딕 Light</vt:lpstr>
      <vt:lpstr>Aptos</vt:lpstr>
      <vt:lpstr>윤고딕 Semi-Bold</vt:lpstr>
      <vt:lpstr>Arial</vt:lpstr>
      <vt:lpstr>윤고딕</vt:lpstr>
      <vt:lpstr>윤고딕 Medium</vt:lpstr>
      <vt:lpstr>TDTD한강고딕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cp:lastModifiedBy>조윤경</cp:lastModifiedBy>
  <cp:revision>12</cp:revision>
  <dcterms:created xsi:type="dcterms:W3CDTF">2006-08-16T00:00:00Z</dcterms:created>
  <dcterms:modified xsi:type="dcterms:W3CDTF">2025-09-05T15:13:27Z</dcterms:modified>
  <dc:identifier>DAGxD4HwOE8</dc:identifier>
</cp:coreProperties>
</file>